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Firs Neue" charset="1" panose="02000503030000020004"/>
      <p:regular r:id="rId10"/>
    </p:embeddedFont>
    <p:embeddedFont>
      <p:font typeface="TT Firs Neue Bold" charset="1" panose="02000803030000020004"/>
      <p:regular r:id="rId11"/>
    </p:embeddedFont>
    <p:embeddedFont>
      <p:font typeface="TT Firs Neue Italics" charset="1" panose="02000503030000090004"/>
      <p:regular r:id="rId12"/>
    </p:embeddedFont>
    <p:embeddedFont>
      <p:font typeface="TT Firs Neue Bold Italics" charset="1" panose="02000803040000090004"/>
      <p:regular r:id="rId13"/>
    </p:embeddedFont>
    <p:embeddedFont>
      <p:font typeface="TT Norms" charset="1" panose="02000503030000020003"/>
      <p:regular r:id="rId14"/>
    </p:embeddedFont>
    <p:embeddedFont>
      <p:font typeface="TT Norms Bold" charset="1" panose="02000803030000020004"/>
      <p:regular r:id="rId15"/>
    </p:embeddedFont>
    <p:embeddedFont>
      <p:font typeface="TT Norms Italics" charset="1" panose="02000503030000090003"/>
      <p:regular r:id="rId16"/>
    </p:embeddedFont>
    <p:embeddedFont>
      <p:font typeface="TT Norms Bold Italics" charset="1" panose="0200080302000009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VAFmJynFvdY.mp4" Type="http://schemas.openxmlformats.org/officeDocument/2006/relationships/video"/><Relationship Id="rId6" Target="../media/VAFmJynFvdY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8.pn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1342" y="-142464"/>
            <a:ext cx="4075082" cy="2876527"/>
            <a:chOff x="0" y="0"/>
            <a:chExt cx="5433442" cy="38353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77" t="0" r="2777" b="0"/>
            <a:stretch>
              <a:fillRect/>
            </a:stretch>
          </p:blipFill>
          <p:spPr>
            <a:xfrm flipH="false" flipV="false">
              <a:off x="0" y="0"/>
              <a:ext cx="5433442" cy="383536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71342" y="7165850"/>
            <a:ext cx="5422125" cy="3285711"/>
            <a:chOff x="0" y="0"/>
            <a:chExt cx="7229500" cy="438094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8041" r="0" b="1061"/>
            <a:stretch>
              <a:fillRect/>
            </a:stretch>
          </p:blipFill>
          <p:spPr>
            <a:xfrm flipH="false" flipV="false">
              <a:off x="0" y="0"/>
              <a:ext cx="7229500" cy="438094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5061545" y="7163812"/>
            <a:ext cx="3390288" cy="3287748"/>
            <a:chOff x="0" y="0"/>
            <a:chExt cx="4520384" cy="438366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5648" t="0" r="15648" b="0"/>
            <a:stretch>
              <a:fillRect/>
            </a:stretch>
          </p:blipFill>
          <p:spPr>
            <a:xfrm flipH="false" flipV="false">
              <a:off x="0" y="0"/>
              <a:ext cx="4520384" cy="438366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706488" y="-142464"/>
            <a:ext cx="4745345" cy="2874489"/>
            <a:chOff x="0" y="0"/>
            <a:chExt cx="6327127" cy="383265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29820" r="0" b="29820"/>
            <a:stretch>
              <a:fillRect/>
            </a:stretch>
          </p:blipFill>
          <p:spPr>
            <a:xfrm flipH="false" flipV="false">
              <a:off x="0" y="0"/>
              <a:ext cx="6327127" cy="3832652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9371342" y="2970150"/>
            <a:ext cx="2958558" cy="3957575"/>
          </a:xfrm>
          <a:prstGeom prst="rect">
            <a:avLst/>
          </a:prstGeom>
          <a:solidFill>
            <a:srgbClr val="3CB6C0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2553546" y="2970150"/>
            <a:ext cx="5898288" cy="3955537"/>
            <a:chOff x="0" y="0"/>
            <a:chExt cx="7864383" cy="527405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326" t="0" r="326" b="0"/>
            <a:stretch>
              <a:fillRect/>
            </a:stretch>
          </p:blipFill>
          <p:spPr>
            <a:xfrm flipH="false" flipV="false">
              <a:off x="0" y="0"/>
              <a:ext cx="7864383" cy="5274050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-1781036" y="3751161"/>
            <a:ext cx="8001777" cy="8016353"/>
          </a:xfrm>
          <a:custGeom>
            <a:avLst/>
            <a:gdLst/>
            <a:ahLst/>
            <a:cxnLst/>
            <a:rect r="r" b="b" t="t" l="l"/>
            <a:pathLst>
              <a:path h="8016353" w="8001777">
                <a:moveTo>
                  <a:pt x="0" y="0"/>
                </a:moveTo>
                <a:lnTo>
                  <a:pt x="8001778" y="0"/>
                </a:lnTo>
                <a:lnTo>
                  <a:pt x="8001778" y="8016353"/>
                </a:lnTo>
                <a:lnTo>
                  <a:pt x="0" y="8016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71342" y="3466964"/>
            <a:ext cx="2958558" cy="2963947"/>
          </a:xfrm>
          <a:custGeom>
            <a:avLst/>
            <a:gdLst/>
            <a:ahLst/>
            <a:cxnLst/>
            <a:rect r="r" b="b" t="t" l="l"/>
            <a:pathLst>
              <a:path h="2963947" w="2958558">
                <a:moveTo>
                  <a:pt x="0" y="0"/>
                </a:moveTo>
                <a:lnTo>
                  <a:pt x="2958558" y="0"/>
                </a:lnTo>
                <a:lnTo>
                  <a:pt x="2958558" y="2963947"/>
                </a:lnTo>
                <a:lnTo>
                  <a:pt x="0" y="2963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6098540"/>
            <a:ext cx="5274428" cy="2231775"/>
          </a:xfrm>
          <a:custGeom>
            <a:avLst/>
            <a:gdLst/>
            <a:ahLst/>
            <a:cxnLst/>
            <a:rect r="r" b="b" t="t" l="l"/>
            <a:pathLst>
              <a:path h="2231775" w="5274428">
                <a:moveTo>
                  <a:pt x="0" y="0"/>
                </a:moveTo>
                <a:lnTo>
                  <a:pt x="5274428" y="0"/>
                </a:lnTo>
                <a:lnTo>
                  <a:pt x="5274428" y="2231775"/>
                </a:lnTo>
                <a:lnTo>
                  <a:pt x="0" y="22317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951595"/>
            <a:ext cx="7542574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T Norms Bold"/>
              </a:rPr>
              <a:t>Сделали: Белокобыльский Кирилл, Лютый Николай.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T Norms Bold"/>
              </a:rPr>
              <a:t>Преподаватель: Манакова Ольга Петровна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871731"/>
            <a:ext cx="7072272" cy="2879430"/>
            <a:chOff x="0" y="0"/>
            <a:chExt cx="9429696" cy="38392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00025"/>
              <a:ext cx="9429696" cy="2311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560"/>
                </a:lnSpc>
              </a:pPr>
              <a:r>
                <a:rPr lang="en-US" sz="10400">
                  <a:solidFill>
                    <a:srgbClr val="3CB6C0"/>
                  </a:solidFill>
                  <a:latin typeface="TT Firs Neue Bold"/>
                </a:rPr>
                <a:t>Проект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192685"/>
              <a:ext cx="9429696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TT Norms"/>
                </a:rPr>
                <a:t>Визуальная новелла "Everlasting RKSI"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356621" y="602491"/>
            <a:ext cx="30705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419">
                <a:solidFill>
                  <a:srgbClr val="FFFFFF"/>
                </a:solidFill>
                <a:latin typeface="TT Norms"/>
              </a:rPr>
              <a:t>EVERLASTING</a:t>
            </a:r>
          </a:p>
          <a:p>
            <a:pPr algn="ctr">
              <a:lnSpc>
                <a:spcPts val="3919"/>
              </a:lnSpc>
            </a:pPr>
            <a:r>
              <a:rPr lang="en-US" sz="2799" spc="419">
                <a:solidFill>
                  <a:srgbClr val="FFFFFF"/>
                </a:solidFill>
                <a:latin typeface="TT Norms"/>
              </a:rPr>
              <a:t>RKSI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50603" y="4131310"/>
            <a:ext cx="1600036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2F0059"/>
                </a:solidFill>
                <a:latin typeface="TT Firs Neue Bold"/>
              </a:rPr>
              <a:t>BEST VISUAL NOVEL 2k78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4206" y="-7089940"/>
            <a:ext cx="9344025" cy="9344025"/>
          </a:xfrm>
          <a:custGeom>
            <a:avLst/>
            <a:gdLst/>
            <a:ahLst/>
            <a:cxnLst/>
            <a:rect r="r" b="b" t="t" l="l"/>
            <a:pathLst>
              <a:path h="9344025" w="9344025">
                <a:moveTo>
                  <a:pt x="0" y="0"/>
                </a:moveTo>
                <a:lnTo>
                  <a:pt x="9344025" y="0"/>
                </a:lnTo>
                <a:lnTo>
                  <a:pt x="9344025" y="9344025"/>
                </a:lnTo>
                <a:lnTo>
                  <a:pt x="0" y="9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657" t="0" r="657" b="0"/>
          <a:stretch>
            <a:fillRect/>
          </a:stretch>
        </p:blipFill>
        <p:spPr>
          <a:xfrm flipH="false" flipV="false" rot="0">
            <a:off x="2524669" y="2049367"/>
            <a:ext cx="13238661" cy="75460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23925"/>
            <a:ext cx="5866268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Сперва тизер...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05977" y="4502952"/>
            <a:ext cx="9344025" cy="9344025"/>
          </a:xfrm>
          <a:custGeom>
            <a:avLst/>
            <a:gdLst/>
            <a:ahLst/>
            <a:cxnLst/>
            <a:rect r="r" b="b" t="t" l="l"/>
            <a:pathLst>
              <a:path h="9344025" w="9344025">
                <a:moveTo>
                  <a:pt x="0" y="0"/>
                </a:moveTo>
                <a:lnTo>
                  <a:pt x="9344025" y="0"/>
                </a:lnTo>
                <a:lnTo>
                  <a:pt x="9344025" y="9344025"/>
                </a:lnTo>
                <a:lnTo>
                  <a:pt x="0" y="9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254819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Стек технологий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203438" y="-3219133"/>
            <a:ext cx="9344025" cy="9344025"/>
          </a:xfrm>
          <a:custGeom>
            <a:avLst/>
            <a:gdLst/>
            <a:ahLst/>
            <a:cxnLst/>
            <a:rect r="r" b="b" t="t" l="l"/>
            <a:pathLst>
              <a:path h="9344025" w="9344025">
                <a:moveTo>
                  <a:pt x="0" y="0"/>
                </a:moveTo>
                <a:lnTo>
                  <a:pt x="9344025" y="0"/>
                </a:lnTo>
                <a:lnTo>
                  <a:pt x="9344025" y="9344025"/>
                </a:lnTo>
                <a:lnTo>
                  <a:pt x="0" y="9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26791" y="3492536"/>
            <a:ext cx="3429780" cy="5264713"/>
          </a:xfrm>
          <a:custGeom>
            <a:avLst/>
            <a:gdLst/>
            <a:ahLst/>
            <a:cxnLst/>
            <a:rect r="r" b="b" t="t" l="l"/>
            <a:pathLst>
              <a:path h="5264713" w="3429780">
                <a:moveTo>
                  <a:pt x="0" y="0"/>
                </a:moveTo>
                <a:lnTo>
                  <a:pt x="3429780" y="0"/>
                </a:lnTo>
                <a:lnTo>
                  <a:pt x="3429780" y="5264713"/>
                </a:lnTo>
                <a:lnTo>
                  <a:pt x="0" y="526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00121" y="3492536"/>
            <a:ext cx="4953540" cy="4953540"/>
          </a:xfrm>
          <a:custGeom>
            <a:avLst/>
            <a:gdLst/>
            <a:ahLst/>
            <a:cxnLst/>
            <a:rect r="r" b="b" t="t" l="l"/>
            <a:pathLst>
              <a:path h="4953540" w="4953540">
                <a:moveTo>
                  <a:pt x="0" y="0"/>
                </a:moveTo>
                <a:lnTo>
                  <a:pt x="4953540" y="0"/>
                </a:lnTo>
                <a:lnTo>
                  <a:pt x="495354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31212" y="2873594"/>
            <a:ext cx="1162557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451FD"/>
                </a:solidFill>
                <a:latin typeface="TT Norms Bold"/>
              </a:rPr>
              <a:t>Что мы использовали?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87177"/>
            <a:ext cx="16725335" cy="16725335"/>
          </a:xfrm>
          <a:custGeom>
            <a:avLst/>
            <a:gdLst/>
            <a:ahLst/>
            <a:cxnLst/>
            <a:rect r="r" b="b" t="t" l="l"/>
            <a:pathLst>
              <a:path h="16725335" w="16725335">
                <a:moveTo>
                  <a:pt x="0" y="0"/>
                </a:moveTo>
                <a:lnTo>
                  <a:pt x="16725335" y="0"/>
                </a:lnTo>
                <a:lnTo>
                  <a:pt x="16725335" y="16725335"/>
                </a:lnTo>
                <a:lnTo>
                  <a:pt x="0" y="1672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3686427"/>
            <a:ext cx="7333968" cy="420667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30" t="0" r="-563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274790" y="6246649"/>
            <a:ext cx="1585576" cy="1588464"/>
          </a:xfrm>
          <a:custGeom>
            <a:avLst/>
            <a:gdLst/>
            <a:ahLst/>
            <a:cxnLst/>
            <a:rect r="r" b="b" t="t" l="l"/>
            <a:pathLst>
              <a:path h="1588464" w="1585576">
                <a:moveTo>
                  <a:pt x="0" y="0"/>
                </a:moveTo>
                <a:lnTo>
                  <a:pt x="1585576" y="0"/>
                </a:lnTo>
                <a:lnTo>
                  <a:pt x="1585576" y="1588464"/>
                </a:lnTo>
                <a:lnTo>
                  <a:pt x="0" y="1588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78882" y="3686427"/>
            <a:ext cx="7333968" cy="4206675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5630" t="0" r="-563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923925"/>
            <a:ext cx="1026132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Чем мы занимались?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229725"/>
            <a:ext cx="10261324" cy="26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TT Firs Neue Bold"/>
              </a:rPr>
              <a:t>Спойлер - апали сильвера в валорант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87177"/>
            <a:ext cx="16725335" cy="16725335"/>
          </a:xfrm>
          <a:custGeom>
            <a:avLst/>
            <a:gdLst/>
            <a:ahLst/>
            <a:cxnLst/>
            <a:rect r="r" b="b" t="t" l="l"/>
            <a:pathLst>
              <a:path h="16725335" w="16725335">
                <a:moveTo>
                  <a:pt x="0" y="0"/>
                </a:moveTo>
                <a:lnTo>
                  <a:pt x="16725335" y="0"/>
                </a:lnTo>
                <a:lnTo>
                  <a:pt x="16725335" y="16725335"/>
                </a:lnTo>
                <a:lnTo>
                  <a:pt x="0" y="1672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3686427"/>
            <a:ext cx="7333968" cy="4206675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30" t="0" r="-563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274790" y="6246649"/>
            <a:ext cx="1585576" cy="1588464"/>
          </a:xfrm>
          <a:custGeom>
            <a:avLst/>
            <a:gdLst/>
            <a:ahLst/>
            <a:cxnLst/>
            <a:rect r="r" b="b" t="t" l="l"/>
            <a:pathLst>
              <a:path h="1588464" w="1585576">
                <a:moveTo>
                  <a:pt x="0" y="0"/>
                </a:moveTo>
                <a:lnTo>
                  <a:pt x="1585576" y="0"/>
                </a:lnTo>
                <a:lnTo>
                  <a:pt x="1585576" y="1588464"/>
                </a:lnTo>
                <a:lnTo>
                  <a:pt x="0" y="1588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78882" y="3686427"/>
            <a:ext cx="7333968" cy="4206675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5630" t="0" r="-563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923925"/>
            <a:ext cx="1026132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И еще скриншотики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7864" y="3911819"/>
            <a:ext cx="8001777" cy="8016353"/>
          </a:xfrm>
          <a:custGeom>
            <a:avLst/>
            <a:gdLst/>
            <a:ahLst/>
            <a:cxnLst/>
            <a:rect r="r" b="b" t="t" l="l"/>
            <a:pathLst>
              <a:path h="8016353" w="8001777">
                <a:moveTo>
                  <a:pt x="0" y="0"/>
                </a:moveTo>
                <a:lnTo>
                  <a:pt x="8001778" y="0"/>
                </a:lnTo>
                <a:lnTo>
                  <a:pt x="8001778" y="8016353"/>
                </a:lnTo>
                <a:lnTo>
                  <a:pt x="0" y="8016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79125"/>
            <a:ext cx="9396882" cy="10645249"/>
            <a:chOff x="0" y="0"/>
            <a:chExt cx="12529176" cy="1419366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8278" r="0" b="8278"/>
            <a:stretch>
              <a:fillRect/>
            </a:stretch>
          </p:blipFill>
          <p:spPr>
            <a:xfrm flipH="false" flipV="false">
              <a:off x="0" y="0"/>
              <a:ext cx="12529176" cy="696983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6425" t="0" r="6425" b="0"/>
            <a:stretch>
              <a:fillRect/>
            </a:stretch>
          </p:blipFill>
          <p:spPr>
            <a:xfrm flipH="false" flipV="false">
              <a:off x="0" y="7096833"/>
              <a:ext cx="2024696" cy="348491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6425" t="0" r="6425" b="0"/>
            <a:stretch>
              <a:fillRect/>
            </a:stretch>
          </p:blipFill>
          <p:spPr>
            <a:xfrm flipH="false" flipV="false">
              <a:off x="2151696" y="7096833"/>
              <a:ext cx="2024696" cy="348491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7205" t="0" r="7205" b="0"/>
            <a:stretch>
              <a:fillRect/>
            </a:stretch>
          </p:blipFill>
          <p:spPr>
            <a:xfrm flipH="false" flipV="false">
              <a:off x="4303392" y="7096833"/>
              <a:ext cx="4049392" cy="709683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7205" t="0" r="7205" b="0"/>
            <a:stretch>
              <a:fillRect/>
            </a:stretch>
          </p:blipFill>
          <p:spPr>
            <a:xfrm flipH="false" flipV="false">
              <a:off x="8479784" y="7096833"/>
              <a:ext cx="4049392" cy="7096833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9"/>
            <a:srcRect l="10052" t="0" r="10052" b="0"/>
            <a:stretch>
              <a:fillRect/>
            </a:stretch>
          </p:blipFill>
          <p:spPr>
            <a:xfrm flipH="false" flipV="false">
              <a:off x="0" y="10708749"/>
              <a:ext cx="4176392" cy="348491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923925"/>
            <a:ext cx="5866268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Чему мы научились?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42998"/>
            <a:ext cx="5605776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</a:pPr>
            <a:r>
              <a:rPr lang="en-US" sz="2199">
                <a:solidFill>
                  <a:srgbClr val="D451FD"/>
                </a:solidFill>
                <a:latin typeface="TT Norms Bold"/>
              </a:rPr>
              <a:t>Порой обстоятельств становится так много, что мы не в силах с ними бороться. Преодолев одни, мы натыкаемся на новые и вновь стоим перед выбором сопротивляться или поддаться судьбе… И пока мы думаем — появляются новые обстоятельства…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31690" y="6020258"/>
            <a:ext cx="9344025" cy="9344025"/>
          </a:xfrm>
          <a:custGeom>
            <a:avLst/>
            <a:gdLst/>
            <a:ahLst/>
            <a:cxnLst/>
            <a:rect r="r" b="b" t="t" l="l"/>
            <a:pathLst>
              <a:path h="9344025" w="9344025">
                <a:moveTo>
                  <a:pt x="0" y="0"/>
                </a:moveTo>
                <a:lnTo>
                  <a:pt x="9344025" y="0"/>
                </a:lnTo>
                <a:lnTo>
                  <a:pt x="9344025" y="9344025"/>
                </a:lnTo>
                <a:lnTo>
                  <a:pt x="0" y="9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957" y="2724745"/>
            <a:ext cx="10592836" cy="1584399"/>
          </a:xfrm>
          <a:custGeom>
            <a:avLst/>
            <a:gdLst/>
            <a:ahLst/>
            <a:cxnLst/>
            <a:rect r="r" b="b" t="t" l="l"/>
            <a:pathLst>
              <a:path h="1584399" w="10592836">
                <a:moveTo>
                  <a:pt x="0" y="0"/>
                </a:moveTo>
                <a:lnTo>
                  <a:pt x="10592836" y="0"/>
                </a:lnTo>
                <a:lnTo>
                  <a:pt x="10592836" y="1584398"/>
                </a:lnTo>
                <a:lnTo>
                  <a:pt x="0" y="158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8793" y="1877060"/>
            <a:ext cx="5286354" cy="7048472"/>
          </a:xfrm>
          <a:custGeom>
            <a:avLst/>
            <a:gdLst/>
            <a:ahLst/>
            <a:cxnLst/>
            <a:rect r="r" b="b" t="t" l="l"/>
            <a:pathLst>
              <a:path h="7048472" w="5286354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98862"/>
            <a:ext cx="8872183" cy="1404868"/>
          </a:xfrm>
          <a:custGeom>
            <a:avLst/>
            <a:gdLst/>
            <a:ahLst/>
            <a:cxnLst/>
            <a:rect r="r" b="b" t="t" l="l"/>
            <a:pathLst>
              <a:path h="1404868" w="8872183">
                <a:moveTo>
                  <a:pt x="0" y="0"/>
                </a:moveTo>
                <a:lnTo>
                  <a:pt x="8872183" y="0"/>
                </a:lnTo>
                <a:lnTo>
                  <a:pt x="8872183" y="1404868"/>
                </a:lnTo>
                <a:lnTo>
                  <a:pt x="0" y="140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412081"/>
            <a:ext cx="9200527" cy="2513450"/>
          </a:xfrm>
          <a:custGeom>
            <a:avLst/>
            <a:gdLst/>
            <a:ahLst/>
            <a:cxnLst/>
            <a:rect r="r" b="b" t="t" l="l"/>
            <a:pathLst>
              <a:path h="2513450" w="9200527">
                <a:moveTo>
                  <a:pt x="0" y="0"/>
                </a:moveTo>
                <a:lnTo>
                  <a:pt x="9200527" y="0"/>
                </a:lnTo>
                <a:lnTo>
                  <a:pt x="9200527" y="2513451"/>
                </a:lnTo>
                <a:lnTo>
                  <a:pt x="0" y="2513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3925"/>
            <a:ext cx="939764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Источники вдохновения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86370"/>
            <a:ext cx="648207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CB6C0"/>
                </a:solidFill>
                <a:latin typeface="TT Norms"/>
              </a:rPr>
              <a:t>Сделали: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CB6C0"/>
                </a:solidFill>
                <a:latin typeface="TT Norms"/>
              </a:rPr>
              <a:t>Белокобыльский Кирилл</a:t>
            </a:r>
          </a:p>
          <a:p>
            <a:pPr marL="0" indent="0" lvl="0">
              <a:lnSpc>
                <a:spcPts val="3919"/>
              </a:lnSpc>
            </a:pPr>
            <a:r>
              <a:rPr lang="en-US" sz="2799">
                <a:solidFill>
                  <a:srgbClr val="3CB6C0"/>
                </a:solidFill>
                <a:latin typeface="TT Norms"/>
              </a:rPr>
              <a:t>Лютый Николай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04176" y="6372978"/>
            <a:ext cx="9344025" cy="9344025"/>
          </a:xfrm>
          <a:custGeom>
            <a:avLst/>
            <a:gdLst/>
            <a:ahLst/>
            <a:cxnLst/>
            <a:rect r="r" b="b" t="t" l="l"/>
            <a:pathLst>
              <a:path h="9344025" w="9344025">
                <a:moveTo>
                  <a:pt x="0" y="0"/>
                </a:moveTo>
                <a:lnTo>
                  <a:pt x="9344025" y="0"/>
                </a:lnTo>
                <a:lnTo>
                  <a:pt x="9344025" y="9344025"/>
                </a:lnTo>
                <a:lnTo>
                  <a:pt x="0" y="9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2108" y="3134170"/>
            <a:ext cx="4018659" cy="4018659"/>
          </a:xfrm>
          <a:custGeom>
            <a:avLst/>
            <a:gdLst/>
            <a:ahLst/>
            <a:cxnLst/>
            <a:rect r="r" b="b" t="t" l="l"/>
            <a:pathLst>
              <a:path h="4018659" w="4018659">
                <a:moveTo>
                  <a:pt x="0" y="0"/>
                </a:moveTo>
                <a:lnTo>
                  <a:pt x="4018659" y="0"/>
                </a:lnTo>
                <a:lnTo>
                  <a:pt x="4018659" y="4018660"/>
                </a:lnTo>
                <a:lnTo>
                  <a:pt x="0" y="4018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6362" y="3069244"/>
            <a:ext cx="4083585" cy="4083585"/>
          </a:xfrm>
          <a:custGeom>
            <a:avLst/>
            <a:gdLst/>
            <a:ahLst/>
            <a:cxnLst/>
            <a:rect r="r" b="b" t="t" l="l"/>
            <a:pathLst>
              <a:path h="4083585" w="4083585">
                <a:moveTo>
                  <a:pt x="0" y="0"/>
                </a:moveTo>
                <a:lnTo>
                  <a:pt x="4083585" y="0"/>
                </a:lnTo>
                <a:lnTo>
                  <a:pt x="4083585" y="4083586"/>
                </a:lnTo>
                <a:lnTo>
                  <a:pt x="0" y="408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79822"/>
            <a:ext cx="843611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CB6C0"/>
                </a:solidFill>
                <a:latin typeface="TT Firs Neue Bold"/>
              </a:rPr>
              <a:t>Спасибо за внимание!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2108" y="2661439"/>
            <a:ext cx="395869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0"/>
              </a:lnSpc>
            </a:pPr>
            <a:r>
              <a:rPr lang="en-US" sz="1800">
                <a:solidFill>
                  <a:srgbClr val="D451FD"/>
                </a:solidFill>
                <a:latin typeface="TT Norms Bold"/>
              </a:rPr>
              <a:t>ИГРА ЗДЕСЬ!!!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5654" y="2661439"/>
            <a:ext cx="395869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0"/>
              </a:lnSpc>
            </a:pPr>
            <a:r>
              <a:rPr lang="en-US" sz="1800">
                <a:solidFill>
                  <a:srgbClr val="D451FD"/>
                </a:solidFill>
                <a:latin typeface="TT Norms Bold"/>
              </a:rPr>
              <a:t>КОД ЗДЕСЬ!!!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DAFmG-f1UTk</dc:identifier>
  <dcterms:modified xsi:type="dcterms:W3CDTF">2011-08-01T06:04:30Z</dcterms:modified>
  <cp:revision>1</cp:revision>
  <dc:title>Everlasting rksi</dc:title>
</cp:coreProperties>
</file>